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56" r:id="rId5"/>
    <p:sldId id="257" r:id="rId6"/>
    <p:sldId id="258" r:id="rId7"/>
    <p:sldId id="259" r:id="rId8"/>
    <p:sldId id="260" r:id="rId9"/>
    <p:sldId id="261"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291" autoAdjust="0"/>
  </p:normalViewPr>
  <p:slideViewPr>
    <p:cSldViewPr snapToGrid="0" showGuides="1">
      <p:cViewPr varScale="1">
        <p:scale>
          <a:sx n="98" d="100"/>
          <a:sy n="98" d="100"/>
        </p:scale>
        <p:origin x="120" y="96"/>
      </p:cViewPr>
      <p:guideLst>
        <p:guide pos="3840"/>
        <p:guide orient="horz" pos="2500"/>
        <p:guide pos="4951"/>
      </p:guideLst>
    </p:cSldViewPr>
  </p:slideViewPr>
  <p:notesTextViewPr>
    <p:cViewPr>
      <p:scale>
        <a:sx n="3" d="2"/>
        <a:sy n="3" d="2"/>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11/17/2020</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11/17/2020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tunnelsofmoosejaw.com/" TargetMode="Externa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November 15</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2020</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Saskatchewan</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By </a:t>
            </a:r>
            <a:br>
              <a:rPr lang="en-US" dirty="0"/>
            </a:br>
            <a:r>
              <a:rPr lang="en-US" dirty="0"/>
              <a:t>Kip Taylor</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542778" y="604790"/>
            <a:ext cx="10515600" cy="782638"/>
          </a:xfrm>
        </p:spPr>
        <p:txBody>
          <a:bodyPr/>
          <a:lstStyle/>
          <a:p>
            <a:r>
              <a:rPr lang="en-US" dirty="0"/>
              <a:t>History of Saskatchewan</a:t>
            </a:r>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1</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683456" y="2541221"/>
            <a:ext cx="10515600" cy="3711989"/>
          </a:xfrm>
        </p:spPr>
        <p:txBody>
          <a:bodyPr/>
          <a:lstStyle/>
          <a:p>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Saskatchewan is known for its deep economic ties to oil and its lands of rivers and the infamous 100,000 lakes. The climate is very variant, due to its placement in the middle latitudes. It is known for its severe winters dropping to -49 degrees Fahrenheit and in the summers getting as hot as 113 degrees Fahrenheit in the summers. Due to this the best time to visit would be mid spring to avoid most of the nasty weather.</a:t>
            </a:r>
          </a:p>
          <a:p>
            <a:endParaRPr lang="en-US" dirty="0"/>
          </a:p>
        </p:txBody>
      </p:sp>
      <p:sp>
        <p:nvSpPr>
          <p:cNvPr id="6" name="AutoShape 2">
            <a:extLst>
              <a:ext uri="{FF2B5EF4-FFF2-40B4-BE49-F238E27FC236}">
                <a16:creationId xmlns:a16="http://schemas.microsoft.com/office/drawing/2014/main" id="{99707117-8A3D-4AED-8105-7DC09A59A9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Destination one </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p:txBody>
          <a:bodyPr>
            <a:normAutofit/>
          </a:bodyPr>
          <a:lstStyle/>
          <a:p>
            <a:r>
              <a:rPr lang="en-US" sz="4000" dirty="0"/>
              <a:t>Last Mountain Lake </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a:bodyPr>
          <a:lstStyle/>
          <a:p>
            <a:r>
              <a:rPr lang="en-US" sz="2000" dirty="0">
                <a:effectLst/>
                <a:latin typeface="Times New Roman" panose="02020603050405020304" pitchFamily="18" charset="0"/>
                <a:ea typeface="Calibri" panose="020F0502020204030204" pitchFamily="34" charset="0"/>
              </a:rPr>
              <a:t> North Americas oldest bird sanctuary. It was formed by glaciers and founded in 1887. This sanctuary supports hundreds of thousands of birds and the 36 known endangered species in Canada alone. Most trails are fully open during the mid-spring and close near winter. This area has amazing fishing, hunting, trails, and bird sights for almost any type of person</a:t>
            </a:r>
            <a:endParaRPr lang="en-US" sz="2000"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pic>
        <p:nvPicPr>
          <p:cNvPr id="1026" name="Picture 2" descr="File:Aerial - Last Mountain Lake just northwest of Craven ...">
            <a:extLst>
              <a:ext uri="{FF2B5EF4-FFF2-40B4-BE49-F238E27FC236}">
                <a16:creationId xmlns:a16="http://schemas.microsoft.com/office/drawing/2014/main" id="{7C84D4BD-EB8C-4784-8693-75228AF24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6687" y="605368"/>
            <a:ext cx="4592003" cy="3061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sit the Last Mountain Lake National Wildlife Area in ...">
            <a:extLst>
              <a:ext uri="{FF2B5EF4-FFF2-40B4-BE49-F238E27FC236}">
                <a16:creationId xmlns:a16="http://schemas.microsoft.com/office/drawing/2014/main" id="{C09DBCA3-8CFB-4C07-8DC7-B15E58739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9363" y="4115643"/>
            <a:ext cx="3524437" cy="2136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lstStyle/>
          <a:p>
            <a:r>
              <a:rPr lang="en-US" dirty="0"/>
              <a:t>Destination two</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sz="2400" dirty="0">
                <a:effectLst/>
                <a:latin typeface="Times New Roman" panose="02020603050405020304" pitchFamily="18" charset="0"/>
                <a:ea typeface="Calibri" panose="020F0502020204030204" pitchFamily="34" charset="0"/>
              </a:rPr>
              <a:t>Western Development Museum crawl</a:t>
            </a:r>
            <a:endParaRPr lang="en-US" sz="2400" dirty="0"/>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
        <p:nvSpPr>
          <p:cNvPr id="8" name="Text Placeholder 7">
            <a:extLst>
              <a:ext uri="{FF2B5EF4-FFF2-40B4-BE49-F238E27FC236}">
                <a16:creationId xmlns:a16="http://schemas.microsoft.com/office/drawing/2014/main" id="{6F0F61F9-938C-4E9E-91DE-95B4B6BC3487}"/>
              </a:ext>
            </a:extLst>
          </p:cNvPr>
          <p:cNvSpPr>
            <a:spLocks noGrp="1"/>
          </p:cNvSpPr>
          <p:nvPr>
            <p:ph type="body" sz="quarter" idx="15"/>
          </p:nvPr>
        </p:nvSpPr>
        <p:spPr>
          <a:xfrm>
            <a:off x="5568862" y="418198"/>
            <a:ext cx="6401259" cy="3010802"/>
          </a:xfrm>
        </p:spPr>
        <p:txBody>
          <a:bodyPr>
            <a:noAutofit/>
          </a:bodyPr>
          <a:lstStyle/>
          <a:p>
            <a:r>
              <a:rPr lang="en-US" sz="2000" dirty="0">
                <a:effectLst/>
                <a:latin typeface="Times New Roman" panose="02020603050405020304" pitchFamily="18" charset="0"/>
                <a:ea typeface="Calibri" panose="020F0502020204030204" pitchFamily="34" charset="0"/>
              </a:rPr>
              <a:t>4 Museums to visit that are bent on preserving the social and economic development of the province. Each branch focuses on different themes: Transportation, agriculture, economy, and finally the people. Any time of year is the best to visit these locations. The reason its </a:t>
            </a:r>
            <a:r>
              <a:rPr lang="en-US" sz="2000" dirty="0">
                <a:latin typeface="Times New Roman" panose="02020603050405020304" pitchFamily="18" charset="0"/>
                <a:ea typeface="Calibri" panose="020F0502020204030204" pitchFamily="34" charset="0"/>
              </a:rPr>
              <a:t>four and not just one is because each one focuses on a part of society , economic , transportation , agriculture and finally the people.  </a:t>
            </a:r>
          </a:p>
          <a:p>
            <a:r>
              <a:rPr lang="en-US" sz="2000" dirty="0">
                <a:latin typeface="Times New Roman" panose="02020603050405020304" pitchFamily="18" charset="0"/>
              </a:rPr>
              <a:t>Source : https://wdm.ca/</a:t>
            </a:r>
            <a:endParaRPr lang="en-US" sz="2000" dirty="0"/>
          </a:p>
        </p:txBody>
      </p:sp>
      <p:pic>
        <p:nvPicPr>
          <p:cNvPr id="2050" name="Picture 2" descr="Western Development Museum - Saskatoon | Tourism Saskatchewan">
            <a:extLst>
              <a:ext uri="{FF2B5EF4-FFF2-40B4-BE49-F238E27FC236}">
                <a16:creationId xmlns:a16="http://schemas.microsoft.com/office/drawing/2014/main" id="{F37D47D7-4389-4337-B799-E1E371EBA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879" y="3126906"/>
            <a:ext cx="5152740" cy="34460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estern Development Museum - Saskatoon | Tourism Saskatchewan">
            <a:extLst>
              <a:ext uri="{FF2B5EF4-FFF2-40B4-BE49-F238E27FC236}">
                <a16:creationId xmlns:a16="http://schemas.microsoft.com/office/drawing/2014/main" id="{3F3C72AE-95BA-44AB-B2B5-EDB17E681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721" y="3420377"/>
            <a:ext cx="5401153"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Destination 3</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p:txBody>
          <a:bodyPr/>
          <a:lstStyle/>
          <a:p>
            <a:r>
              <a:rPr lang="en-US" sz="2800" dirty="0">
                <a:effectLst/>
                <a:latin typeface="Times New Roman" panose="02020603050405020304" pitchFamily="18" charset="0"/>
                <a:ea typeface="Calibri" panose="020F0502020204030204" pitchFamily="34" charset="0"/>
              </a:rPr>
              <a:t>The Tunnels of Moose Jaw</a:t>
            </a:r>
            <a:endParaRPr lang="en-US" sz="2800" dirty="0"/>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467586" y="2312425"/>
            <a:ext cx="5073410" cy="3585029"/>
          </a:xfrm>
        </p:spPr>
        <p:txBody>
          <a:bodyPr>
            <a:noAutofit/>
          </a:bodyPr>
          <a:lstStyle/>
          <a:p>
            <a:r>
              <a:rPr lang="en-US" sz="2000" dirty="0"/>
              <a:t>Located in Moose Jaw Saskatchewan, this is a year-round attraction where guests are entertained by a theatrical presentation of Canadian history. You can relieve Al Capones bootlegging in the Chicago Connection and see firsthand the hardships the early Chinese immigrants were in the passage to fortune area. I think this spot is really something amazing, seeing real history and political significance in a play and many fun areas to explore. The two tours are named, Fortune Passage and Chicago Connection. </a:t>
            </a:r>
          </a:p>
          <a:p>
            <a:r>
              <a:rPr lang="en-US" sz="2000" dirty="0"/>
              <a:t>Source: </a:t>
            </a:r>
            <a:r>
              <a:rPr lang="en-US" sz="2400" b="0" i="0" u="none" strike="noStrike" dirty="0">
                <a:solidFill>
                  <a:srgbClr val="EEEEEE"/>
                </a:solidFill>
                <a:effectLst/>
                <a:latin typeface="inherit"/>
                <a:hlinkClick r:id="rId2"/>
              </a:rPr>
              <a:t>https://www.tunnelsofmoosejaw.com</a:t>
            </a:r>
            <a:endParaRPr lang="en-US" sz="2000"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6117808"/>
            <a:ext cx="549442" cy="365125"/>
          </a:xfrm>
        </p:spPr>
        <p:txBody>
          <a:bodyPr/>
          <a:lstStyle/>
          <a:p>
            <a:fld id="{D495E168-DA5E-4888-8D8A-92B118324C14}" type="slidenum">
              <a:rPr lang="en-US" smtClean="0"/>
              <a:pPr/>
              <a:t>5</a:t>
            </a:fld>
            <a:endParaRPr lang="en-US" dirty="0"/>
          </a:p>
        </p:txBody>
      </p:sp>
      <p:pic>
        <p:nvPicPr>
          <p:cNvPr id="3074" name="Picture 2" descr="The Tours">
            <a:extLst>
              <a:ext uri="{FF2B5EF4-FFF2-40B4-BE49-F238E27FC236}">
                <a16:creationId xmlns:a16="http://schemas.microsoft.com/office/drawing/2014/main" id="{5568201C-54C1-45DB-8FAB-85B0D431B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067" y="2293289"/>
            <a:ext cx="451485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Tunnels of Moose Jaw are filled with Half-Truths and ...">
            <a:extLst>
              <a:ext uri="{FF2B5EF4-FFF2-40B4-BE49-F238E27FC236}">
                <a16:creationId xmlns:a16="http://schemas.microsoft.com/office/drawing/2014/main" id="{B3A046D1-2AE2-408E-9710-586ACE366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111" y="4321717"/>
            <a:ext cx="3233663" cy="24218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ose Jaw tunnels - Home">
            <a:extLst>
              <a:ext uri="{FF2B5EF4-FFF2-40B4-BE49-F238E27FC236}">
                <a16:creationId xmlns:a16="http://schemas.microsoft.com/office/drawing/2014/main" id="{A2DA677E-62D7-42B7-A6DF-BD9534389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5339" y="4393652"/>
            <a:ext cx="2234759" cy="167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8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Destination 4</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0" y="1737712"/>
            <a:ext cx="10515599" cy="629105"/>
          </a:xfrm>
        </p:spPr>
        <p:txBody>
          <a:bodyPr/>
          <a:lstStyle/>
          <a:p>
            <a:r>
              <a:rPr lang="en-US" sz="2800" dirty="0"/>
              <a:t>Saskatoon Forestry Farm Park &amp; Zoo</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467980" y="2330609"/>
            <a:ext cx="5073410" cy="3823407"/>
          </a:xfrm>
        </p:spPr>
        <p:txBody>
          <a:bodyPr>
            <a:noAutofit/>
          </a:bodyPr>
          <a:lstStyle/>
          <a:p>
            <a:r>
              <a:rPr lang="en-US" sz="2000" dirty="0"/>
              <a:t>Located in Saskatoon, this place houses historical breeds of animals in a safe enclosure for all to see, along with a spectacular Christmas light festival hosted during December. The best time to go would be during the mid-December for the festival shows and to show your family and kids all the different breeds that are a part of this region. This is more of a great lighthearted adventure into the suburban wilderness all within the comfort of modern society. Though do prepare for long walks and great sights</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6117808"/>
            <a:ext cx="549442" cy="365125"/>
          </a:xfrm>
        </p:spPr>
        <p:txBody>
          <a:bodyPr/>
          <a:lstStyle/>
          <a:p>
            <a:fld id="{D495E168-DA5E-4888-8D8A-92B118324C14}" type="slidenum">
              <a:rPr lang="en-US" smtClean="0"/>
              <a:pPr/>
              <a:t>6</a:t>
            </a:fld>
            <a:endParaRPr lang="en-US" dirty="0"/>
          </a:p>
        </p:txBody>
      </p:sp>
      <p:pic>
        <p:nvPicPr>
          <p:cNvPr id="4098" name="Picture 2" descr="Saskatoon Forestry Farm Park and Zoo in Saskatoon ...">
            <a:extLst>
              <a:ext uri="{FF2B5EF4-FFF2-40B4-BE49-F238E27FC236}">
                <a16:creationId xmlns:a16="http://schemas.microsoft.com/office/drawing/2014/main" id="{03CDF30F-AB1E-4951-90E7-4CA52ECE4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6817"/>
            <a:ext cx="3371558" cy="28471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skatoon Forestry Farm Park and Zoo in Saskatoon ...">
            <a:extLst>
              <a:ext uri="{FF2B5EF4-FFF2-40B4-BE49-F238E27FC236}">
                <a16:creationId xmlns:a16="http://schemas.microsoft.com/office/drawing/2014/main" id="{A5B38C53-AFD0-49D6-9AFF-C3E8ED074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6690" y="2680270"/>
            <a:ext cx="24062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312907"/>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824</TotalTime>
  <Words>468</Words>
  <Application>Microsoft Office PowerPoint</Application>
  <PresentationFormat>Widescreen</PresentationFormat>
  <Paragraphs>25</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Franklin Gothic Book</vt:lpstr>
      <vt:lpstr>Gill Sans MT</vt:lpstr>
      <vt:lpstr>inherit</vt:lpstr>
      <vt:lpstr>Times New Roman</vt:lpstr>
      <vt:lpstr>Office Theme</vt:lpstr>
      <vt:lpstr>Saskatchewan</vt:lpstr>
      <vt:lpstr>History of Saskatchewan</vt:lpstr>
      <vt:lpstr>Destination one </vt:lpstr>
      <vt:lpstr>Destination two</vt:lpstr>
      <vt:lpstr>Destination 3</vt:lpstr>
      <vt:lpstr>Destination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kip taylor</dc:creator>
  <cp:lastModifiedBy>kip taylor</cp:lastModifiedBy>
  <cp:revision>8</cp:revision>
  <dcterms:created xsi:type="dcterms:W3CDTF">2020-11-18T02:59:44Z</dcterms:created>
  <dcterms:modified xsi:type="dcterms:W3CDTF">2020-11-18T16:44:19Z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